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Iğdır Üniversitesi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İngiliz</a:t>
            </a:r>
            <a:r>
              <a:rPr dirty="0"/>
              <a:t> Dili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Edebiyatı</a:t>
            </a:r>
            <a:r>
              <a:rPr dirty="0"/>
              <a:t> </a:t>
            </a:r>
            <a:r>
              <a:rPr lang="tr-TR"/>
              <a:t>Lisans Programı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Genel Bakış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dirty="0" err="1"/>
              <a:t>Iğdır</a:t>
            </a:r>
            <a:r>
              <a:rPr dirty="0"/>
              <a:t> </a:t>
            </a:r>
            <a:r>
              <a:rPr dirty="0" err="1"/>
              <a:t>Üniversitesi</a:t>
            </a:r>
            <a:r>
              <a:rPr dirty="0"/>
              <a:t> </a:t>
            </a:r>
            <a:r>
              <a:rPr dirty="0" err="1"/>
              <a:t>İngiliz</a:t>
            </a:r>
            <a:r>
              <a:rPr dirty="0"/>
              <a:t> Dili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Edebiyatı</a:t>
            </a:r>
            <a:r>
              <a:rPr dirty="0"/>
              <a:t> </a:t>
            </a:r>
            <a:r>
              <a:rPr dirty="0" err="1"/>
              <a:t>Bölümü</a:t>
            </a:r>
            <a:r>
              <a:rPr dirty="0"/>
              <a:t>, </a:t>
            </a:r>
            <a:r>
              <a:rPr dirty="0" err="1"/>
              <a:t>İngiliz</a:t>
            </a:r>
            <a:r>
              <a:rPr dirty="0"/>
              <a:t> </a:t>
            </a:r>
            <a:r>
              <a:rPr dirty="0" err="1"/>
              <a:t>edebiyatı</a:t>
            </a:r>
            <a:r>
              <a:rPr lang="tr-TR" dirty="0" err="1"/>
              <a:t>na</a:t>
            </a:r>
            <a:r>
              <a:rPr lang="tr-TR" dirty="0"/>
              <a:t>, </a:t>
            </a:r>
            <a:r>
              <a:rPr dirty="0" err="1"/>
              <a:t>diline</a:t>
            </a:r>
            <a:r>
              <a:rPr lang="tr-TR" dirty="0"/>
              <a:t> ve kültürüne</a:t>
            </a:r>
            <a:r>
              <a:rPr dirty="0"/>
              <a:t> </a:t>
            </a:r>
            <a:r>
              <a:rPr dirty="0" err="1"/>
              <a:t>odaklanan</a:t>
            </a:r>
            <a:r>
              <a:rPr dirty="0"/>
              <a:t> </a:t>
            </a:r>
            <a:r>
              <a:rPr dirty="0" err="1"/>
              <a:t>kapsamlı</a:t>
            </a:r>
            <a:r>
              <a:rPr dirty="0"/>
              <a:t> </a:t>
            </a:r>
            <a:r>
              <a:rPr dirty="0" err="1"/>
              <a:t>bir</a:t>
            </a:r>
            <a:r>
              <a:rPr dirty="0"/>
              <a:t> </a:t>
            </a:r>
            <a:r>
              <a:rPr dirty="0" err="1"/>
              <a:t>eğitim</a:t>
            </a:r>
            <a:r>
              <a:rPr lang="tr-TR" dirty="0"/>
              <a:t> ve öğrenim</a:t>
            </a:r>
            <a:r>
              <a:rPr dirty="0"/>
              <a:t> </a:t>
            </a:r>
            <a:r>
              <a:rPr dirty="0" err="1"/>
              <a:t>deneyimi</a:t>
            </a:r>
            <a:r>
              <a:rPr dirty="0"/>
              <a:t> </a:t>
            </a:r>
            <a:r>
              <a:rPr dirty="0" err="1"/>
              <a:t>sunmaktadır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Programın Öne Çıkan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Edebiyat</a:t>
            </a:r>
            <a:r>
              <a:rPr dirty="0"/>
              <a:t>, </a:t>
            </a:r>
            <a:r>
              <a:rPr dirty="0" err="1"/>
              <a:t>kültür</a:t>
            </a:r>
            <a:r>
              <a:rPr dirty="0"/>
              <a:t>, </a:t>
            </a:r>
            <a:r>
              <a:rPr dirty="0" err="1"/>
              <a:t>tarih</a:t>
            </a:r>
            <a:r>
              <a:rPr dirty="0"/>
              <a:t>, </a:t>
            </a:r>
            <a:r>
              <a:rPr dirty="0" err="1"/>
              <a:t>sanat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felsefeyi</a:t>
            </a:r>
            <a:r>
              <a:rPr dirty="0"/>
              <a:t> </a:t>
            </a:r>
            <a:r>
              <a:rPr dirty="0" err="1"/>
              <a:t>kapsayan</a:t>
            </a:r>
            <a:r>
              <a:rPr dirty="0"/>
              <a:t> </a:t>
            </a:r>
            <a:r>
              <a:rPr dirty="0" err="1"/>
              <a:t>zengin</a:t>
            </a:r>
            <a:r>
              <a:rPr dirty="0"/>
              <a:t> </a:t>
            </a:r>
            <a:r>
              <a:rPr dirty="0" err="1"/>
              <a:t>müfredat</a:t>
            </a:r>
            <a:r>
              <a:rPr dirty="0"/>
              <a:t>.</a:t>
            </a:r>
          </a:p>
          <a:p>
            <a:r>
              <a:rPr dirty="0"/>
              <a:t>- %30 </a:t>
            </a:r>
            <a:r>
              <a:rPr dirty="0" err="1"/>
              <a:t>İngilizce</a:t>
            </a:r>
            <a:r>
              <a:rPr dirty="0"/>
              <a:t> </a:t>
            </a:r>
            <a:r>
              <a:rPr dirty="0" err="1"/>
              <a:t>eğitim</a:t>
            </a:r>
            <a:r>
              <a:rPr dirty="0"/>
              <a:t>, </a:t>
            </a:r>
            <a:r>
              <a:rPr dirty="0" err="1"/>
              <a:t>hazırlık</a:t>
            </a:r>
            <a:r>
              <a:rPr dirty="0"/>
              <a:t> </a:t>
            </a:r>
            <a:r>
              <a:rPr dirty="0" err="1"/>
              <a:t>sınıfı</a:t>
            </a:r>
            <a:r>
              <a:rPr dirty="0"/>
              <a:t> </a:t>
            </a:r>
            <a:r>
              <a:rPr dirty="0" err="1"/>
              <a:t>ile</a:t>
            </a:r>
            <a:r>
              <a:rPr dirty="0"/>
              <a:t> </a:t>
            </a:r>
            <a:r>
              <a:rPr dirty="0" err="1"/>
              <a:t>dil</a:t>
            </a:r>
            <a:r>
              <a:rPr dirty="0"/>
              <a:t> </a:t>
            </a:r>
            <a:r>
              <a:rPr dirty="0" err="1"/>
              <a:t>yeterliliği</a:t>
            </a:r>
            <a:r>
              <a:rPr dirty="0"/>
              <a:t> </a:t>
            </a:r>
            <a:r>
              <a:rPr dirty="0" err="1"/>
              <a:t>desteği</a:t>
            </a:r>
            <a:r>
              <a:rPr dirty="0"/>
              <a:t>.</a:t>
            </a:r>
          </a:p>
          <a:p>
            <a:r>
              <a:rPr dirty="0"/>
              <a:t>- </a:t>
            </a:r>
            <a:r>
              <a:rPr dirty="0" err="1"/>
              <a:t>Çift</a:t>
            </a:r>
            <a:r>
              <a:rPr dirty="0"/>
              <a:t> </a:t>
            </a:r>
            <a:r>
              <a:rPr dirty="0" err="1"/>
              <a:t>anadal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yandal</a:t>
            </a:r>
            <a:r>
              <a:rPr dirty="0"/>
              <a:t> </a:t>
            </a:r>
            <a:r>
              <a:rPr dirty="0" err="1"/>
              <a:t>olanakları</a:t>
            </a:r>
            <a:r>
              <a:rPr dirty="0"/>
              <a:t>.</a:t>
            </a:r>
          </a:p>
          <a:p>
            <a:r>
              <a:rPr dirty="0"/>
              <a:t>- Erasmus+, </a:t>
            </a:r>
            <a:r>
              <a:rPr dirty="0" err="1"/>
              <a:t>Mevlana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Farabi</a:t>
            </a:r>
            <a:r>
              <a:rPr dirty="0"/>
              <a:t> </a:t>
            </a:r>
            <a:r>
              <a:rPr dirty="0" err="1"/>
              <a:t>gibi</a:t>
            </a:r>
            <a:r>
              <a:rPr dirty="0"/>
              <a:t> </a:t>
            </a:r>
            <a:r>
              <a:rPr dirty="0" err="1"/>
              <a:t>uluslararası</a:t>
            </a:r>
            <a:r>
              <a:rPr dirty="0"/>
              <a:t> </a:t>
            </a:r>
            <a:r>
              <a:rPr dirty="0" err="1"/>
              <a:t>değişim</a:t>
            </a:r>
            <a:r>
              <a:rPr dirty="0"/>
              <a:t> </a:t>
            </a:r>
            <a:r>
              <a:rPr dirty="0" err="1"/>
              <a:t>programları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Olanaklar ve Kaynaklar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lang="tr-TR" dirty="0"/>
              <a:t>M</a:t>
            </a:r>
            <a:r>
              <a:rPr dirty="0" err="1"/>
              <a:t>odern</a:t>
            </a:r>
            <a:r>
              <a:rPr dirty="0"/>
              <a:t> </a:t>
            </a:r>
            <a:r>
              <a:rPr dirty="0" err="1"/>
              <a:t>sınıflar</a:t>
            </a:r>
            <a:r>
              <a:rPr dirty="0"/>
              <a:t>.</a:t>
            </a:r>
          </a:p>
          <a:p>
            <a:r>
              <a:rPr dirty="0"/>
              <a:t>- </a:t>
            </a:r>
            <a:r>
              <a:rPr lang="tr-TR" dirty="0"/>
              <a:t>K</a:t>
            </a:r>
            <a:r>
              <a:rPr dirty="0" err="1"/>
              <a:t>ütüphane</a:t>
            </a:r>
            <a:r>
              <a:rPr dirty="0"/>
              <a:t> </a:t>
            </a:r>
            <a:r>
              <a:rPr dirty="0" err="1"/>
              <a:t>kaynakları</a:t>
            </a:r>
            <a:r>
              <a:rPr lang="tr-TR" dirty="0"/>
              <a:t> ve olanakları</a:t>
            </a:r>
            <a:r>
              <a:rPr dirty="0"/>
              <a:t>.</a:t>
            </a:r>
          </a:p>
          <a:p>
            <a:r>
              <a:rPr dirty="0"/>
              <a:t>- </a:t>
            </a:r>
            <a:r>
              <a:rPr dirty="0" err="1"/>
              <a:t>Sessiz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lang="tr-TR" dirty="0"/>
              <a:t>ortak</a:t>
            </a:r>
            <a:r>
              <a:rPr dirty="0"/>
              <a:t> </a:t>
            </a:r>
            <a:r>
              <a:rPr dirty="0" err="1"/>
              <a:t>çalışma</a:t>
            </a:r>
            <a:r>
              <a:rPr dirty="0"/>
              <a:t> </a:t>
            </a:r>
            <a:r>
              <a:rPr dirty="0" err="1"/>
              <a:t>alanları</a:t>
            </a:r>
            <a:r>
              <a:rPr dirty="0"/>
              <a:t>.</a:t>
            </a:r>
          </a:p>
          <a:p>
            <a:r>
              <a:rPr dirty="0"/>
              <a:t>- </a:t>
            </a:r>
            <a:r>
              <a:rPr lang="tr-TR" dirty="0"/>
              <a:t>A</a:t>
            </a:r>
            <a:r>
              <a:rPr dirty="0" err="1"/>
              <a:t>kademik</a:t>
            </a:r>
            <a:r>
              <a:rPr dirty="0"/>
              <a:t> </a:t>
            </a:r>
            <a:r>
              <a:rPr dirty="0" err="1"/>
              <a:t>destek</a:t>
            </a:r>
            <a:r>
              <a:rPr dirty="0"/>
              <a:t> </a:t>
            </a:r>
            <a:r>
              <a:rPr dirty="0" err="1"/>
              <a:t>hizmetleri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Olanakları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Mezunlar şu alanlarda kariyer yapabilir:</a:t>
            </a:r>
          </a:p>
          <a:p>
            <a:r>
              <a:t>- Akademi</a:t>
            </a:r>
          </a:p>
          <a:p>
            <a:r>
              <a:t>- Eğitim</a:t>
            </a:r>
          </a:p>
          <a:p>
            <a:r>
              <a:t>- Çeviri</a:t>
            </a:r>
          </a:p>
          <a:p>
            <a:r>
              <a:t>- Yayıncılık</a:t>
            </a:r>
          </a:p>
          <a:p>
            <a:r>
              <a:t>- Medya</a:t>
            </a:r>
          </a:p>
          <a:p>
            <a:r>
              <a:t>- Halkla İlişkiler</a:t>
            </a:r>
          </a:p>
          <a:p>
            <a:r>
              <a:t>- Uluslararası İlişkiler.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Akademik Kadro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Bölümümüzün </a:t>
            </a:r>
            <a:r>
              <a:rPr dirty="0" err="1"/>
              <a:t>seçkin</a:t>
            </a:r>
            <a:r>
              <a:rPr dirty="0"/>
              <a:t> </a:t>
            </a:r>
            <a:r>
              <a:rPr dirty="0" err="1"/>
              <a:t>akademik</a:t>
            </a:r>
            <a:r>
              <a:rPr dirty="0"/>
              <a:t> </a:t>
            </a:r>
            <a:r>
              <a:rPr dirty="0" err="1"/>
              <a:t>kadrosu</a:t>
            </a:r>
            <a:r>
              <a:rPr dirty="0"/>
              <a:t> </a:t>
            </a:r>
            <a:r>
              <a:rPr dirty="0" err="1"/>
              <a:t>şunları</a:t>
            </a:r>
            <a:r>
              <a:rPr dirty="0"/>
              <a:t> </a:t>
            </a:r>
            <a:r>
              <a:rPr dirty="0" err="1"/>
              <a:t>içermektedir</a:t>
            </a:r>
            <a:r>
              <a:rPr dirty="0"/>
              <a:t>:</a:t>
            </a:r>
            <a:endParaRPr lang="tr-TR" dirty="0"/>
          </a:p>
          <a:p>
            <a:r>
              <a:rPr lang="tr-TR" dirty="0"/>
              <a:t>Dr. Öğr. Üyesi Özden DERE, Bölüm Başkanı</a:t>
            </a:r>
            <a:endParaRPr dirty="0"/>
          </a:p>
          <a:p>
            <a:r>
              <a:rPr dirty="0"/>
              <a:t>- - Dr. </a:t>
            </a:r>
            <a:r>
              <a:rPr dirty="0" err="1"/>
              <a:t>Öğr</a:t>
            </a:r>
            <a:r>
              <a:rPr dirty="0"/>
              <a:t>. </a:t>
            </a:r>
            <a:r>
              <a:rPr dirty="0" err="1"/>
              <a:t>Üyesi</a:t>
            </a:r>
            <a:r>
              <a:rPr dirty="0"/>
              <a:t> </a:t>
            </a:r>
            <a:r>
              <a:rPr lang="tr-TR" dirty="0"/>
              <a:t>Zafer ŞAFAK, Bölüm Başkan Yardımcısı</a:t>
            </a:r>
          </a:p>
          <a:p>
            <a:r>
              <a:rPr lang="tr-TR" dirty="0"/>
              <a:t>- Dr. Öğr. Üyesi Didem ERDEL</a:t>
            </a:r>
            <a:endParaRPr dirty="0"/>
          </a:p>
          <a:p>
            <a:r>
              <a:rPr dirty="0"/>
              <a:t>- - Dr. </a:t>
            </a:r>
            <a:r>
              <a:rPr dirty="0" err="1"/>
              <a:t>Öğr</a:t>
            </a:r>
            <a:r>
              <a:rPr dirty="0"/>
              <a:t>. </a:t>
            </a:r>
            <a:r>
              <a:rPr dirty="0" err="1"/>
              <a:t>Üyesi</a:t>
            </a:r>
            <a:r>
              <a:rPr dirty="0"/>
              <a:t> </a:t>
            </a:r>
            <a:r>
              <a:rPr lang="tr-TR" dirty="0"/>
              <a:t>Sevda AYVA</a:t>
            </a:r>
          </a:p>
          <a:p>
            <a:r>
              <a:rPr lang="tr-TR" dirty="0"/>
              <a:t>-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İletişim Bilgileri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Adres: Iğdır Üniversitesi, Şehit Bülent Yurtseven Kampüsü, Fakülte Binası, 4. Kat, Suveren/IĞDIR</a:t>
            </a:r>
          </a:p>
          <a:p>
            <a:r>
              <a:t>Telefon: +90 476 223 00 10</a:t>
            </a:r>
          </a:p>
          <a:p>
            <a:r>
              <a:t>E-posta: fenedebiyat@igdir.edu.tr</a:t>
            </a:r>
          </a:p>
          <a:p>
            <a:r>
              <a:t>Web Sitesi: https://bde.igdir.edu.tr/ingiliz-dili-ve-edebiyat-anabilim-dal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239</Words>
  <Application>Microsoft Office PowerPoint</Application>
  <PresentationFormat>Ekran Gösterisi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Iğdır Üniversitesi</vt:lpstr>
      <vt:lpstr>Genel Bakış</vt:lpstr>
      <vt:lpstr>Programın Öne Çıkan Özellikleri</vt:lpstr>
      <vt:lpstr>Olanaklar ve Kaynaklar</vt:lpstr>
      <vt:lpstr>Kariyer Olanakları</vt:lpstr>
      <vt:lpstr>Akademik Kadro</vt:lpstr>
      <vt:lpstr>İletişim Bilgileri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Iğdır Üniversitesi</dc:title>
  <dc:subject/>
  <dc:creator/>
  <cp:keywords/>
  <dc:description>generated using python-pptx</dc:description>
  <cp:lastModifiedBy>Ozden Dere</cp:lastModifiedBy>
  <cp:revision>5</cp:revision>
  <dcterms:created xsi:type="dcterms:W3CDTF">2013-01-27T09:14:16Z</dcterms:created>
  <dcterms:modified xsi:type="dcterms:W3CDTF">2026-05-03T21:50:29Z</dcterms:modified>
  <cp:category/>
</cp:coreProperties>
</file>